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7026275" cy="9312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81" d="100"/>
          <a:sy n="81" d="100"/>
        </p:scale>
        <p:origin x="6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5006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60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38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6530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523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7091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69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719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85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885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7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93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86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995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998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043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649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60FA045-1D61-4B70-9804-8EF7CC30CAB0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246476F-B928-4CCE-B656-98A5235B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8332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ady.gov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FF24D-8EAE-13C0-2E71-B0572CD38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798" y="798920"/>
            <a:ext cx="8001000" cy="297180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2026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 Hurricane Preparedness information below.</a:t>
            </a:r>
            <a:br>
              <a:rPr lang="en-US" b="1" dirty="0">
                <a:solidFill>
                  <a:schemeClr val="bg1"/>
                </a:solidFill>
              </a:rPr>
            </a:br>
            <a:br>
              <a:rPr lang="en-US" b="1" baseline="30000" dirty="0"/>
            </a:br>
            <a:r>
              <a:rPr lang="en-US" baseline="30000" dirty="0"/>
              <a:t>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87643C-1688-454B-1EDA-A9A49FE24B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BE READY. TAKE ACTION TODAY TO BE BETTER PREPARED. BEGIN PRE-SEASON PREPARATION TODAY. </a:t>
            </a:r>
            <a:r>
              <a:rPr lang="en-US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HTTPS://WWW.READY.GOV/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65567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</TotalTime>
  <Words>35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Slice</vt:lpstr>
      <vt:lpstr>2026  Hurricane Preparedness information below.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 Hurricane Preparedness week:  May 5th-11th.   </dc:title>
  <dc:creator>Vicki Watkins</dc:creator>
  <cp:lastModifiedBy>Vicki Watkins</cp:lastModifiedBy>
  <cp:revision>4</cp:revision>
  <cp:lastPrinted>2026-05-05T15:31:14Z</cp:lastPrinted>
  <dcterms:created xsi:type="dcterms:W3CDTF">2024-04-25T14:46:49Z</dcterms:created>
  <dcterms:modified xsi:type="dcterms:W3CDTF">2026-05-05T15:35:47Z</dcterms:modified>
</cp:coreProperties>
</file>